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72" d="100"/>
          <a:sy n="72" d="100"/>
        </p:scale>
        <p:origin x="202"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183A7B-E0FA-4CE3-828D-4F0F02D1A5F7}" type="datetimeFigureOut">
              <a:rPr lang="es-CO" smtClean="0"/>
              <a:t>16/04/2025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3E311F-5727-49D7-9F90-3F6ECF9B6F95}" type="slidenum">
              <a:rPr lang="es-CO" smtClean="0"/>
              <a:t>‹Nº›</a:t>
            </a:fld>
            <a:endParaRPr lang="es-CO"/>
          </a:p>
        </p:txBody>
      </p:sp>
    </p:spTree>
    <p:extLst>
      <p:ext uri="{BB962C8B-B14F-4D97-AF65-F5344CB8AC3E}">
        <p14:creationId xmlns:p14="http://schemas.microsoft.com/office/powerpoint/2010/main" val="3016522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INFORME INGRESOS 2021 - 2024</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B</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G</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C</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V</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A</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Ingresos Por Ciudad  (Mes De Cierre)</a:t>
            </a:r>
            <a:endParaRPr dirty="0"/>
          </a:p>
          <a:p>
            <a:r>
              <a:rPr b="0" dirty="0"/>
              <a:t>No alt text provided</a:t>
            </a:r>
            <a:endParaRPr dirty="0"/>
          </a:p>
          <a:p>
            <a:endParaRPr dirty="0"/>
          </a:p>
          <a:p>
            <a:r>
              <a:rPr b="1" dirty="0"/>
              <a:t>GUAVIARE</a:t>
            </a:r>
            <a:endParaRPr dirty="0"/>
          </a:p>
          <a:p>
            <a:r>
              <a:rPr b="0" dirty="0"/>
              <a:t>No alt text provided</a:t>
            </a:r>
            <a:endParaRPr dirty="0"/>
          </a:p>
          <a:p>
            <a:endParaRPr dirty="0"/>
          </a:p>
          <a:p>
            <a:r>
              <a:rPr b="1" dirty="0"/>
              <a:t>ARMENIA</a:t>
            </a:r>
            <a:endParaRPr dirty="0"/>
          </a:p>
          <a:p>
            <a:r>
              <a:rPr b="0" dirty="0"/>
              <a:t>No alt text provided</a:t>
            </a:r>
            <a:endParaRPr dirty="0"/>
          </a:p>
          <a:p>
            <a:endParaRPr dirty="0"/>
          </a:p>
          <a:p>
            <a:r>
              <a:rPr b="1" dirty="0"/>
              <a:t>CARTAGENA</a:t>
            </a:r>
            <a:endParaRPr dirty="0"/>
          </a:p>
          <a:p>
            <a:r>
              <a:rPr b="0" dirty="0"/>
              <a:t>No alt text provided</a:t>
            </a:r>
            <a:endParaRPr dirty="0"/>
          </a:p>
          <a:p>
            <a:endParaRPr dirty="0"/>
          </a:p>
          <a:p>
            <a:r>
              <a:rPr b="1" dirty="0"/>
              <a:t>BOYACA</a:t>
            </a:r>
            <a:endParaRPr dirty="0"/>
          </a:p>
          <a:p>
            <a:r>
              <a:rPr b="0" dirty="0"/>
              <a:t>No alt text provided</a:t>
            </a:r>
            <a:endParaRPr dirty="0"/>
          </a:p>
          <a:p>
            <a:endParaRPr dirty="0"/>
          </a:p>
          <a:p>
            <a:r>
              <a:rPr b="1" dirty="0"/>
              <a:t>ARAUCA</a:t>
            </a:r>
            <a:endParaRPr dirty="0"/>
          </a:p>
          <a:p>
            <a:r>
              <a:rPr b="0" dirty="0"/>
              <a:t>No alt text provided</a:t>
            </a:r>
            <a:endParaRPr dirty="0"/>
          </a:p>
          <a:p>
            <a:endParaRPr dirty="0"/>
          </a:p>
          <a:p>
            <a:r>
              <a:rPr b="1" dirty="0"/>
              <a:t>NEIVA</a:t>
            </a:r>
            <a:endParaRPr dirty="0"/>
          </a:p>
          <a:p>
            <a:r>
              <a:rPr b="0" dirty="0"/>
              <a:t>No alt text provided</a:t>
            </a:r>
            <a:endParaRPr dirty="0"/>
          </a:p>
          <a:p>
            <a:endParaRPr dirty="0"/>
          </a:p>
          <a:p>
            <a:r>
              <a:rPr b="1" dirty="0"/>
              <a:t>Menu</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EVOLUCION DE INGRESOS</a:t>
            </a:r>
            <a:endParaRPr dirty="0"/>
          </a:p>
          <a:p>
            <a:r>
              <a:rPr b="0" dirty="0"/>
              <a:t>No alt text provided</a:t>
            </a:r>
            <a:endParaRPr dirty="0"/>
          </a:p>
          <a:p>
            <a:endParaRPr dirty="0"/>
          </a:p>
          <a:p>
            <a:r>
              <a:rPr b="1" dirty="0"/>
              <a:t>Ingresos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waterfallChart</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FACTORES DEL CRECIMIENTO DE INGRESOS 2025 Vs. 2024</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Gráfico 2. Top 5. Principales planes que aportan al ingreso</a:t>
            </a:r>
            <a:endParaRPr dirty="0"/>
          </a:p>
          <a:p>
            <a:r>
              <a:rPr b="0" dirty="0"/>
              <a:t>No alt text provided</a:t>
            </a:r>
            <a:endParaRPr dirty="0"/>
          </a:p>
          <a:p>
            <a:endParaRPr dirty="0"/>
          </a:p>
          <a:p>
            <a:r>
              <a:rPr b="1" dirty="0"/>
              <a:t>Gráfico 1. Top 5. Principales ciudades que aportan al ingreso</a:t>
            </a:r>
            <a:endParaRPr dirty="0"/>
          </a:p>
          <a:p>
            <a:r>
              <a:rPr b="0" dirty="0"/>
              <a:t>No alt text provided</a:t>
            </a:r>
            <a:endParaRPr dirty="0"/>
          </a:p>
          <a:p>
            <a:endParaRPr dirty="0"/>
          </a:p>
          <a:p>
            <a:r>
              <a:rPr b="1" dirty="0"/>
              <a:t>FACTORES DEL CRECIMIENTO DE INGRESOS 2025 Vs. 2024</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PROYECCION DE LOS INGRESOS</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PARTICIPACION POR PLAN</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INGRESOS RANGO ETAREO</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CLASE  J</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Ingresos Por Grupo Etareo (Mes De Referencia)</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Ingresos Por Tipo Contrato (Mes De Referencia)</a:t>
            </a:r>
            <a:endParaRPr dirty="0"/>
          </a:p>
          <a:p>
            <a:r>
              <a:rPr b="0" dirty="0"/>
              <a:t>No alt text provided</a:t>
            </a:r>
            <a:endParaRPr dirty="0"/>
          </a:p>
          <a:p>
            <a:endParaRPr dirty="0"/>
          </a:p>
          <a:p>
            <a:r>
              <a:rPr b="1" dirty="0"/>
              <a:t>Ingresos Por Regional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10. Ingresos Por Regional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4/16/2025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‹Nº›</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fc8e4cf7-16ac-4275-a7f4-64dbdb6f54e2/?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NFORME INGRESOS 2021 - 2024.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Presentacion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B ,card ,card ,Top 10 ,Ingresos Por Grupo Etareo (Mes De Referencia) ,lineChart ,Ingresos Por Tipo Contrato (Mes De Referencia) ,Ingresos Por Regional ,shape ,Top 10. Ingresos Por Regional ,card ,card ,card ,image ,card ,image ,shape ,shape ,shape ,image ,slicer ,slicer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G ,card ,card ,Top 10 ,Ingresos Por Grupo Etareo (Mes De Referencia) ,lineChart ,Ingresos Por Tipo Contrato (Mes De Referencia) ,Ingresos Por Regional ,shape ,Top 10. Ingresos Por Regional ,card ,card ,card ,image ,card ,image ,shape ,shape ,shape ,image ,image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T ,card ,card ,Top 10 ,Ingresos Por Grupo Etareo (Mes De Referencia) ,lineChart ,Ingresos Por Tipo Contrato (Mes De Referencia) ,Ingresos Por Regional ,shape ,Top 10. Ingresos Por Regional ,card ,card ,card ,image ,card ,image ,shape ,shape ,shape ,image ,slicer ,slicer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E ,card ,card ,Top 10 ,Ingresos Por Grupo Etareo (Mes De Referencia) ,lineChart ,Ingresos Por Tipo Contrato (Mes De Referencia) ,Ingresos Por Regional ,shape ,Top 10. Ingresos Por Regional ,card ,card ,card ,image ,card ,image ,shape ,shape ,shape ,image ,slicer ,slicer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X ,card ,card ,Top 10 ,Ingresos Por Grupo Etareo (Mes De Referencia) ,lineChart ,Ingresos Por Tipo Contrato (Mes De Referencia) ,Ingresos Por Regional ,shape ,Top 10. Ingresos Por Regional ,card ,card ,card ,image ,card ,image ,shape ,shape ,shape ,image ,slicer ,slicer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L ,card ,card ,Top 10 ,Ingresos Por Grupo Etareo (Mes De Referencia) ,lineChart ,Ingresos Por Tipo Contrato (Mes De Referencia) ,Ingresos Por Regional ,shape ,Top 10. Ingresos Por Regional ,card ,card ,card ,image ,card ,image ,shape ,shape ,shape ,image ,slicer ,slicer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C ,card ,card ,Top 10 ,Ingresos Por Grupo Etareo (Mes De Referencia) ,lineChart ,Ingresos Por Tipo Contrato (Mes De Referencia) ,Ingresos Por Regional ,shape ,Top 10. Ingresos Por Regional ,card ,card ,card ,image ,card ,image ,shape ,shape ,shape ,image ,slicer ,slicer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V ,card ,card ,Top 10 ,Ingresos Por Grupo Etareo (Mes De Referencia) ,lineChart ,Ingresos Por Tipo Contrato (Mes De Referencia) ,Ingresos Por Regional ,shape ,Top 10. Ingresos Por Regional ,card ,card ,card ,image ,card ,image ,shape ,shape ,shape ,image ,slicer ,slicer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V</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A ,card ,card ,Top 10 ,Ingresos Por Grupo Etareo (Mes De Referencia) ,lineChart ,Ingresos Por Tipo Contrato (Mes De Referencia) ,Ingresos Por Regional ,shape ,Top 10. Ingresos Por Regional ,card ,card ,card ,image ,card ,image ,shape ,shape ,shape ,image ,slicer ,slicer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ngresos Por Ciudad  (Mes De Cierre) ,GUAVIARE ,ARMENIA ,CARTAGENA ,BOYACA ,ARAUCA ,NEIVA ,Menu ,image ,slicer ,slicer ,slicer ,slicer ,slicer ,slicer ,slicer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EVOLUCION DE INGRESOS ,Ingresos ,slicer ,tableE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waterfallChart ,waterfallChart ,waterfallChart ,FACTORES DEL CRECIMIENTO DE INGRESOS 2025 Vs. 2024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Gráfico 2. Top 5. Principales planes que aportan al ingreso ,Gráfico 1. Top 5. Principales ciudades que aportan al ingreso ,FACTORES DEL CRECIMIENTO DE INGRESOS 2025 Vs. 2024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ROYECCION DE LOS INGRESOS ,lineChar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RTICIPACION POR PLAN ,tableEx ,treemap ,textbox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INGRESOS RANGO ETAREO ,pivotTabl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ASE  J ,card ,card ,Top 10 ,Ingresos Por Grupo Etareo (Mes De Referencia) ,lineChart ,Ingresos Por Tipo Contrato (Mes De Referencia) ,Ingresos Por Regional ,shape ,Top 10. Ingresos Por Regional ,card ,card ,card ,image ,card ,image ,shape ,shape ,shape ,image ,slicer ,slicer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CLASE J</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TotalTime>
  <Words>1716</Words>
  <Application>Microsoft Office PowerPoint</Application>
  <PresentationFormat>Panorámica</PresentationFormat>
  <Paragraphs>828</Paragraphs>
  <Slides>18</Slides>
  <Notes>18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Aptos</vt:lpstr>
      <vt:lpstr>Arial</vt:lpstr>
      <vt:lpstr>Calibri</vt:lpstr>
      <vt:lpstr>Calibri Light</vt:lpstr>
      <vt:lpstr>Custom Design</vt:lpstr>
      <vt:lpstr>Presentacion</vt:lpstr>
      <vt:lpstr>1</vt:lpstr>
      <vt:lpstr>2</vt:lpstr>
      <vt:lpstr>3</vt:lpstr>
      <vt:lpstr>4</vt:lpstr>
      <vt:lpstr>5</vt:lpstr>
      <vt:lpstr>6</vt:lpstr>
      <vt:lpstr>7</vt:lpstr>
      <vt:lpstr>CLASE J</vt:lpstr>
      <vt:lpstr>CLASE B</vt:lpstr>
      <vt:lpstr>CLASE G</vt:lpstr>
      <vt:lpstr>CLASE T</vt:lpstr>
      <vt:lpstr>CLASE E</vt:lpstr>
      <vt:lpstr>CLASE X</vt:lpstr>
      <vt:lpstr>CLASE L</vt:lpstr>
      <vt:lpstr>CLASE C</vt:lpstr>
      <vt:lpstr>CLASE V</vt:lpstr>
      <vt:lpstr>CLASE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Diego Leonardo Perez Gomez</cp:lastModifiedBy>
  <cp:revision>5</cp:revision>
  <dcterms:created xsi:type="dcterms:W3CDTF">2016-09-04T11:54:55Z</dcterms:created>
  <dcterms:modified xsi:type="dcterms:W3CDTF">2025-04-17T01:03:29Z</dcterms:modified>
</cp:coreProperties>
</file>